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8" r:id="rId9"/>
    <p:sldId id="263" r:id="rId10"/>
    <p:sldId id="264" r:id="rId11"/>
    <p:sldId id="311" r:id="rId12"/>
    <p:sldId id="267" r:id="rId13"/>
    <p:sldId id="265" r:id="rId14"/>
    <p:sldId id="266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312" r:id="rId26"/>
    <p:sldId id="279" r:id="rId27"/>
    <p:sldId id="280" r:id="rId28"/>
    <p:sldId id="281" r:id="rId29"/>
    <p:sldId id="282" r:id="rId30"/>
    <p:sldId id="283" r:id="rId31"/>
    <p:sldId id="284" r:id="rId32"/>
    <p:sldId id="315" r:id="rId33"/>
    <p:sldId id="286" r:id="rId34"/>
    <p:sldId id="288" r:id="rId35"/>
    <p:sldId id="289" r:id="rId36"/>
    <p:sldId id="290" r:id="rId37"/>
    <p:sldId id="291" r:id="rId38"/>
    <p:sldId id="292" r:id="rId39"/>
    <p:sldId id="294" r:id="rId40"/>
    <p:sldId id="293" r:id="rId41"/>
    <p:sldId id="295" r:id="rId42"/>
    <p:sldId id="300" r:id="rId43"/>
    <p:sldId id="296" r:id="rId44"/>
    <p:sldId id="298" r:id="rId45"/>
    <p:sldId id="301" r:id="rId46"/>
    <p:sldId id="302" r:id="rId47"/>
    <p:sldId id="303" r:id="rId48"/>
    <p:sldId id="304" r:id="rId49"/>
    <p:sldId id="307" r:id="rId50"/>
    <p:sldId id="309" r:id="rId51"/>
    <p:sldId id="306" r:id="rId52"/>
    <p:sldId id="310" r:id="rId53"/>
    <p:sldId id="314" r:id="rId54"/>
    <p:sldId id="313" r:id="rId55"/>
    <p:sldId id="316" r:id="rId56"/>
    <p:sldId id="319" r:id="rId57"/>
    <p:sldId id="320" r:id="rId58"/>
    <p:sldId id="318" r:id="rId59"/>
    <p:sldId id="317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2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-108" y="-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8ABE3C1-DBE1-495D-B57B-2849774B866A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82825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503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2331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3887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50360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7626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6049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63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1201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79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9662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D6E9DEC-419B-4CC5-A080-3B06BD5A8291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26783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08217" y="-2725783"/>
            <a:ext cx="6975566" cy="12192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0"/>
            <a:ext cx="5936106" cy="169735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123404" y="4525314"/>
            <a:ext cx="1055478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dirty="0" smtClean="0">
                <a:solidFill>
                  <a:schemeClr val="accent2">
                    <a:lumMod val="50000"/>
                  </a:schemeClr>
                </a:solidFill>
              </a:rPr>
              <a:t>Europejskie staże</a:t>
            </a:r>
            <a:endParaRPr lang="pl-PL" sz="44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pl-PL" sz="4400" dirty="0">
                <a:solidFill>
                  <a:schemeClr val="accent2">
                    <a:lumMod val="50000"/>
                  </a:schemeClr>
                </a:solidFill>
              </a:rPr>
              <a:t>09.09.2018r. </a:t>
            </a:r>
            <a:r>
              <a:rPr lang="pl-PL" sz="440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pl-PL" sz="4400" smtClean="0">
                <a:solidFill>
                  <a:schemeClr val="accent2">
                    <a:lumMod val="50000"/>
                  </a:schemeClr>
                </a:solidFill>
              </a:rPr>
              <a:t>29.09.2018r.</a:t>
            </a:r>
            <a:r>
              <a:rPr lang="pl-PL" smtClean="0"/>
              <a:t>. </a:t>
            </a:r>
            <a:endParaRPr lang="pl-PL" dirty="0"/>
          </a:p>
          <a:p>
            <a:endParaRPr lang="pl-PL" dirty="0"/>
          </a:p>
        </p:txBody>
      </p:sp>
      <p:pic>
        <p:nvPicPr>
          <p:cNvPr id="7" name="El Profesor - Bella Ciao (Hugel Remix) [Official Video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8020" end="1200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804" y="239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030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6668428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8428" y="0"/>
            <a:ext cx="5523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525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263973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3973" y="0"/>
            <a:ext cx="5109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478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Znalezione obrazy dla zapytania flaga wÅ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500353" y="1355367"/>
            <a:ext cx="7189118" cy="447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707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kierunekwlochy.pl/wp-content/uploads/2017/12/spoleto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3967" y="0"/>
            <a:ext cx="6588034" cy="686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627017" y="635060"/>
            <a:ext cx="6858000" cy="560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085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kierunekwlochy.pl/wp-content/uploads/2017/12/spoleto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223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056708" y="783771"/>
            <a:ext cx="5264332" cy="109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455126" y="0"/>
            <a:ext cx="111041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>
                <a:solidFill>
                  <a:schemeClr val="bg1">
                    <a:lumMod val="50000"/>
                  </a:schemeClr>
                </a:solidFill>
              </a:rPr>
              <a:t>Osteria </a:t>
            </a:r>
            <a:r>
              <a:rPr lang="pl-PL" sz="4000" dirty="0" err="1">
                <a:solidFill>
                  <a:schemeClr val="bg1">
                    <a:lumMod val="50000"/>
                  </a:schemeClr>
                </a:solidFill>
              </a:rPr>
              <a:t>Veccho</a:t>
            </a:r>
            <a:r>
              <a:rPr lang="pl-PL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4000" dirty="0" err="1">
                <a:solidFill>
                  <a:schemeClr val="bg1">
                    <a:lumMod val="50000"/>
                  </a:schemeClr>
                </a:solidFill>
              </a:rPr>
              <a:t>Camino</a:t>
            </a:r>
            <a:r>
              <a:rPr lang="pl-PL" sz="4000" dirty="0">
                <a:solidFill>
                  <a:schemeClr val="bg1">
                    <a:lumMod val="50000"/>
                  </a:schemeClr>
                </a:solidFill>
              </a:rPr>
              <a:t> – Julka Głąb i Patrycja Rubaj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189" y="1162594"/>
            <a:ext cx="3285775" cy="475488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0270" y="1071154"/>
            <a:ext cx="3828422" cy="527739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1303" y="1319348"/>
            <a:ext cx="3146438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359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743200" y="587829"/>
            <a:ext cx="6975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Taverna La Lanterna – Karolina Trzcińska 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0092" y="1332409"/>
            <a:ext cx="2879544" cy="495082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6160" y="2090869"/>
            <a:ext cx="4872446" cy="343390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569" y="1332409"/>
            <a:ext cx="2300287" cy="49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20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240970" y="431075"/>
            <a:ext cx="9670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accent2">
                    <a:lumMod val="50000"/>
                  </a:schemeClr>
                </a:solidFill>
              </a:rPr>
              <a:t>Ristorante II </a:t>
            </a:r>
            <a:r>
              <a:rPr lang="pl-PL" sz="2800" dirty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pl-PL" sz="2800" dirty="0" smtClean="0">
                <a:solidFill>
                  <a:schemeClr val="accent2">
                    <a:lumMod val="50000"/>
                  </a:schemeClr>
                </a:solidFill>
              </a:rPr>
              <a:t>io </a:t>
            </a:r>
            <a:r>
              <a:rPr lang="pl-PL" sz="2800" dirty="0" err="1" smtClean="0">
                <a:solidFill>
                  <a:schemeClr val="accent2">
                    <a:lumMod val="50000"/>
                  </a:schemeClr>
                </a:solidFill>
              </a:rPr>
              <a:t>Vinaio</a:t>
            </a:r>
            <a:r>
              <a:rPr lang="pl-PL" sz="2800" dirty="0" smtClean="0">
                <a:solidFill>
                  <a:schemeClr val="accent2">
                    <a:lumMod val="50000"/>
                  </a:schemeClr>
                </a:solidFill>
              </a:rPr>
              <a:t> – Karolina Bogut i Patrycja Gorzym </a:t>
            </a:r>
            <a:endParaRPr lang="pl-PL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751" y="1215365"/>
            <a:ext cx="4641786" cy="52643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5025" y="1751461"/>
            <a:ext cx="3266050" cy="406254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656" y="1463559"/>
            <a:ext cx="2680607" cy="435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924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59426" y="300446"/>
            <a:ext cx="833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bg1">
                    <a:lumMod val="50000"/>
                  </a:schemeClr>
                </a:solidFill>
              </a:rPr>
              <a:t>Riistorante del </a:t>
            </a:r>
            <a:r>
              <a:rPr lang="pl-PL" sz="3200" dirty="0" err="1" smtClean="0">
                <a:solidFill>
                  <a:schemeClr val="bg1">
                    <a:lumMod val="50000"/>
                  </a:schemeClr>
                </a:solidFill>
              </a:rPr>
              <a:t>Mercato</a:t>
            </a:r>
            <a:r>
              <a:rPr lang="pl-PL" sz="3200" dirty="0" smtClean="0">
                <a:solidFill>
                  <a:schemeClr val="bg1">
                    <a:lumMod val="50000"/>
                  </a:schemeClr>
                </a:solidFill>
              </a:rPr>
              <a:t> – Natalia Sobieszczańska </a:t>
            </a:r>
            <a:endParaRPr lang="pl-PL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0107" y="1672043"/>
            <a:ext cx="4469675" cy="359228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417" y="1185667"/>
            <a:ext cx="2341382" cy="49638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4811" y="1185667"/>
            <a:ext cx="2648492" cy="483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002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8823" y="339635"/>
            <a:ext cx="11103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</a:rPr>
              <a:t>Traditional Cooking Pecchiarda – Karolina Wojtyła i Andżelika Ryba </a:t>
            </a:r>
            <a:endParaRPr lang="pl-PL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3886" y="1345734"/>
            <a:ext cx="3063742" cy="442830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213792" y="2197565"/>
            <a:ext cx="4428309" cy="272464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374" y="1345734"/>
            <a:ext cx="3272248" cy="436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915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14950"/>
            <a:ext cx="12191999" cy="700763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127579" y="5533859"/>
            <a:ext cx="123195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3600" dirty="0">
                <a:solidFill>
                  <a:prstClr val="white"/>
                </a:solidFill>
                <a:latin typeface="Calibri" panose="020F0502020204030204"/>
              </a:rPr>
              <a:t>09.09.2018r. – Wylot z lotniska im. Fryderyka Chopina w Warszawie </a:t>
            </a:r>
          </a:p>
        </p:txBody>
      </p:sp>
    </p:spTree>
    <p:extLst>
      <p:ext uri="{BB962C8B-B14F-4D97-AF65-F5344CB8AC3E}">
        <p14:creationId xmlns:p14="http://schemas.microsoft.com/office/powerpoint/2010/main" xmlns="" val="21141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367030" y="235132"/>
            <a:ext cx="7187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3600" dirty="0" smtClean="0">
                <a:solidFill>
                  <a:schemeClr val="bg1">
                    <a:lumMod val="50000"/>
                  </a:schemeClr>
                </a:solidFill>
              </a:rPr>
              <a:t>Hotel dei Duchi – Barbara Flis </a:t>
            </a:r>
            <a:endParaRPr lang="pl-PL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34575" y="2073051"/>
            <a:ext cx="4624251" cy="332585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6733" y="1423854"/>
            <a:ext cx="3304556" cy="46242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5759" y="1423854"/>
            <a:ext cx="3105695" cy="462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749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7566" y="391885"/>
            <a:ext cx="11704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</a:rPr>
              <a:t>Hotel Clitunno Ristorante San Lorenzo - Paulina Pawłowska i Agnieszka Zaręba </a:t>
            </a:r>
            <a:endParaRPr lang="pl-PL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3563" y="2184762"/>
            <a:ext cx="2380704" cy="37131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7621" y="1704702"/>
            <a:ext cx="3266721" cy="419317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449" y="2024743"/>
            <a:ext cx="3082834" cy="387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189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364377" y="497206"/>
            <a:ext cx="768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 </a:t>
            </a:r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</a:rPr>
              <a:t>Ristorante Cuore &amp; Sapore</a:t>
            </a:r>
            <a:r>
              <a:rPr lang="pl-PL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</a:rPr>
              <a:t>– Adrianna Pniok i Patrycja Kowalczyk </a:t>
            </a:r>
            <a:endParaRPr lang="pl-PL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7497" y="1933303"/>
            <a:ext cx="4127861" cy="427155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897" y="2886892"/>
            <a:ext cx="3108960" cy="359228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5514" y="1417319"/>
            <a:ext cx="2616926" cy="46242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616" y="625644"/>
            <a:ext cx="2135778" cy="160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605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625635" y="509451"/>
            <a:ext cx="6648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bg1">
                    <a:lumMod val="50000"/>
                  </a:schemeClr>
                </a:solidFill>
              </a:rPr>
              <a:t>Ristorante Sabatini – Katarzyna Plizga </a:t>
            </a:r>
            <a:endParaRPr lang="pl-PL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7394" y="1397726"/>
            <a:ext cx="5769428" cy="491163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822" y="1397726"/>
            <a:ext cx="3857625" cy="445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224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24298" y="509451"/>
            <a:ext cx="8660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bg1">
                    <a:lumMod val="50000"/>
                  </a:schemeClr>
                </a:solidFill>
              </a:rPr>
              <a:t>Villa Redenta – Milena Żmudziak i Karolina Świątek  </a:t>
            </a:r>
            <a:r>
              <a:rPr lang="pl-PL" sz="3200" dirty="0" smtClean="0"/>
              <a:t>Świątek  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955" y="1815732"/>
            <a:ext cx="2516685" cy="432380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3634" y="1489758"/>
            <a:ext cx="2416629" cy="464978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3726" y="1874049"/>
            <a:ext cx="4816697" cy="4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388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795025" y="624468"/>
            <a:ext cx="5441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latin typeface="Algerian" panose="04020705040A02060702" pitchFamily="82" charset="0"/>
              </a:rPr>
              <a:t>Wycieczki </a:t>
            </a:r>
            <a:endParaRPr lang="pl-PL" sz="5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521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5861"/>
            <a:ext cx="12305211" cy="685213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 rot="19445721">
            <a:off x="2651760" y="378823"/>
            <a:ext cx="2769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smtClean="0"/>
              <a:t>RZYM </a:t>
            </a:r>
            <a:endParaRPr lang="pl-PL" sz="6000" dirty="0"/>
          </a:p>
        </p:txBody>
      </p:sp>
    </p:spTree>
    <p:extLst>
      <p:ext uri="{BB962C8B-B14F-4D97-AF65-F5344CB8AC3E}">
        <p14:creationId xmlns:p14="http://schemas.microsoft.com/office/powerpoint/2010/main" xmlns="" val="240979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315200" y="352697"/>
            <a:ext cx="446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u="sng" dirty="0" smtClean="0">
                <a:solidFill>
                  <a:schemeClr val="bg1"/>
                </a:solidFill>
              </a:rPr>
              <a:t>Koloseum </a:t>
            </a:r>
            <a:endParaRPr lang="pl-PL" sz="5400" b="1" u="sng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454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854073" y="814362"/>
            <a:ext cx="4103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u="sng" dirty="0">
                <a:solidFill>
                  <a:schemeClr val="bg1"/>
                </a:solidFill>
              </a:rPr>
              <a:t>Koloseum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xmlns="" val="357099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6274" y="0"/>
            <a:ext cx="12318274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17564" y="365759"/>
            <a:ext cx="5133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u="sng" dirty="0" smtClean="0">
                <a:solidFill>
                  <a:schemeClr val="bg1"/>
                </a:solidFill>
              </a:rPr>
              <a:t>Forum Romanum </a:t>
            </a:r>
            <a:endParaRPr lang="pl-PL" sz="44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6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76103" y="627017"/>
            <a:ext cx="3709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cap="all" dirty="0"/>
              <a:t>FONTANA DI TREVI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0" y="1777254"/>
            <a:ext cx="5798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3600" b="1" cap="all" dirty="0" smtClean="0">
                <a:solidFill>
                  <a:schemeClr val="accent1">
                    <a:lumMod val="50000"/>
                  </a:schemeClr>
                </a:solidFill>
              </a:rPr>
              <a:t>FONTANNA </a:t>
            </a:r>
            <a:r>
              <a:rPr lang="pl-PL" sz="3600" b="1" cap="all" dirty="0">
                <a:solidFill>
                  <a:schemeClr val="accent1">
                    <a:lumMod val="50000"/>
                  </a:schemeClr>
                </a:solidFill>
              </a:rPr>
              <a:t>DI TREVI</a:t>
            </a:r>
          </a:p>
        </p:txBody>
      </p:sp>
    </p:spTree>
    <p:extLst>
      <p:ext uri="{BB962C8B-B14F-4D97-AF65-F5344CB8AC3E}">
        <p14:creationId xmlns:p14="http://schemas.microsoft.com/office/powerpoint/2010/main" xmlns="" val="36562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478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914400" y="731520"/>
            <a:ext cx="458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cap="all" dirty="0"/>
              <a:t>PIAZZA DI SPAGNA</a:t>
            </a:r>
          </a:p>
        </p:txBody>
      </p:sp>
    </p:spTree>
    <p:extLst>
      <p:ext uri="{BB962C8B-B14F-4D97-AF65-F5344CB8AC3E}">
        <p14:creationId xmlns:p14="http://schemas.microsoft.com/office/powerpoint/2010/main" xmlns="" val="165676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096000" y="470263"/>
            <a:ext cx="4271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Bazylika Św. Piotra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959643" y="909749"/>
            <a:ext cx="6623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</a:rPr>
              <a:t>Bazylika Św. Piotra </a:t>
            </a:r>
          </a:p>
        </p:txBody>
      </p:sp>
    </p:spTree>
    <p:extLst>
      <p:ext uri="{BB962C8B-B14F-4D97-AF65-F5344CB8AC3E}">
        <p14:creationId xmlns:p14="http://schemas.microsoft.com/office/powerpoint/2010/main" xmlns="" val="185601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193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0" y="0"/>
            <a:ext cx="704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275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246811" y="653143"/>
            <a:ext cx="479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Panorama  Asyżu </a:t>
            </a:r>
          </a:p>
        </p:txBody>
      </p:sp>
    </p:spTree>
    <p:extLst>
      <p:ext uri="{BB962C8B-B14F-4D97-AF65-F5344CB8AC3E}">
        <p14:creationId xmlns:p14="http://schemas.microsoft.com/office/powerpoint/2010/main" xmlns="" val="5049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18457" y="1201783"/>
            <a:ext cx="526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Bazylika Św. Franciszka w Asyżu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="" val="240359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zylika Åw. Klary w AsyÅ¼u, WÅochy (fot. Damian Entwistl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13954" y="444138"/>
            <a:ext cx="420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cap="all">
                <a:solidFill>
                  <a:srgbClr val="5D6C80"/>
                </a:solidFill>
                <a:latin typeface="Roboto"/>
              </a:rPr>
              <a:t>BAZYLIKA ŚW. </a:t>
            </a:r>
            <a:r>
              <a:rPr lang="pl-PL" b="1" cap="all" dirty="0">
                <a:solidFill>
                  <a:srgbClr val="5D6C80"/>
                </a:solidFill>
                <a:latin typeface="Roboto"/>
              </a:rPr>
              <a:t>KLARY</a:t>
            </a:r>
            <a:endParaRPr lang="pl-PL" b="1" i="0" cap="all" dirty="0">
              <a:solidFill>
                <a:srgbClr val="5D6C8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192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782388" y="352697"/>
            <a:ext cx="436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Perugia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643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nalezione obrazy dla zapytania flaga wÅ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172693" y="1053834"/>
            <a:ext cx="7189118" cy="50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62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386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6113417" cy="68579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3417" y="0"/>
            <a:ext cx="60785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562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nalezione obrazy dla zapytania flaga wÅ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42362" y="1110438"/>
            <a:ext cx="7189116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691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3" y="-5"/>
            <a:ext cx="7549915" cy="685800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04950" y="326570"/>
            <a:ext cx="3749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Wycieczka do rodzinnej  tłoczarni oliwy  Frantoio Felizian 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9913" y="0"/>
            <a:ext cx="4642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461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268754" cy="346165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301377" y="967377"/>
            <a:ext cx="6858000" cy="492324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461658"/>
            <a:ext cx="7268752" cy="3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250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6117"/>
            <a:ext cx="4906537" cy="701411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6536" y="0"/>
            <a:ext cx="7285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653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nalezione obrazy dla zapytania flaga wÅ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9080" y="0"/>
            <a:ext cx="4053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975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0743" cy="321346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13463"/>
            <a:ext cx="5968274" cy="364453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9097" y="3213463"/>
            <a:ext cx="6352903" cy="37490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0742" y="0"/>
            <a:ext cx="5341257" cy="32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69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1004" y="0"/>
            <a:ext cx="6660996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5531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835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5982788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658395" y="324394"/>
            <a:ext cx="6858000" cy="620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985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153989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725321" y="1445162"/>
            <a:ext cx="6858000" cy="396767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4654" y="0"/>
            <a:ext cx="4037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341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6117"/>
            <a:ext cx="5062654" cy="701411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2654" y="-1"/>
            <a:ext cx="712934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46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nalezione obrazy dla zapytania flaga wÅ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4903" y="-8519"/>
            <a:ext cx="5251268" cy="719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3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5129561" cy="685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9560" y="0"/>
            <a:ext cx="7322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210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0629" y="0"/>
            <a:ext cx="12322629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45327" y="356838"/>
            <a:ext cx="8965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smtClean="0"/>
              <a:t>Bo my lubimy się wygłupiać </a:t>
            </a:r>
            <a:endParaRPr lang="pl-PL" sz="6000" dirty="0"/>
          </a:p>
        </p:txBody>
      </p:sp>
    </p:spTree>
    <p:extLst>
      <p:ext uri="{BB962C8B-B14F-4D97-AF65-F5344CB8AC3E}">
        <p14:creationId xmlns:p14="http://schemas.microsoft.com/office/powerpoint/2010/main" xmlns="" val="268582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2722" y="1"/>
            <a:ext cx="7419278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772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45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4411" y="0"/>
            <a:ext cx="478759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404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616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006576" cy="685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6577" y="0"/>
            <a:ext cx="4185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752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5834743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4743" y="0"/>
            <a:ext cx="6357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849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6749143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9143" y="0"/>
            <a:ext cx="5442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266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44137" y="2246811"/>
            <a:ext cx="662287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accent2">
                    <a:lumMod val="50000"/>
                  </a:schemeClr>
                </a:solidFill>
              </a:rPr>
              <a:t>Uczniowie, którzy uczestniczyli w wyjeździe:</a:t>
            </a:r>
          </a:p>
          <a:p>
            <a:pPr algn="just"/>
            <a:r>
              <a:rPr lang="pl-PL" sz="2400" dirty="0" smtClean="0">
                <a:solidFill>
                  <a:schemeClr val="accent2">
                    <a:lumMod val="50000"/>
                  </a:schemeClr>
                </a:solidFill>
              </a:rPr>
              <a:t>- Patrycja Rubaj         - Julka Głąb </a:t>
            </a:r>
          </a:p>
          <a:p>
            <a:pPr marL="285750" indent="-285750" algn="just">
              <a:buFontTx/>
              <a:buChar char="-"/>
            </a:pPr>
            <a:r>
              <a:rPr lang="pl-PL" sz="2400" dirty="0" smtClean="0">
                <a:solidFill>
                  <a:schemeClr val="accent2">
                    <a:lumMod val="50000"/>
                  </a:schemeClr>
                </a:solidFill>
              </a:rPr>
              <a:t>Karolina Trzcińska    - Natalia Sobieszczańska </a:t>
            </a:r>
          </a:p>
          <a:p>
            <a:pPr marL="285750" indent="-285750" algn="just">
              <a:buFontTx/>
              <a:buChar char="-"/>
            </a:pPr>
            <a:r>
              <a:rPr lang="pl-PL" sz="2400" dirty="0" smtClean="0">
                <a:solidFill>
                  <a:schemeClr val="accent2">
                    <a:lumMod val="50000"/>
                  </a:schemeClr>
                </a:solidFill>
              </a:rPr>
              <a:t>Karolina Bogut         - Patrycja Gorzym </a:t>
            </a:r>
          </a:p>
          <a:p>
            <a:pPr marL="285750" indent="-285750" algn="just">
              <a:buFontTx/>
              <a:buChar char="-"/>
            </a:pPr>
            <a:r>
              <a:rPr lang="pl-PL" sz="2400" dirty="0" smtClean="0">
                <a:solidFill>
                  <a:schemeClr val="accent2">
                    <a:lumMod val="50000"/>
                  </a:schemeClr>
                </a:solidFill>
              </a:rPr>
              <a:t>Karolina Wojtyła     - Andżelika Ryba </a:t>
            </a:r>
          </a:p>
          <a:p>
            <a:pPr marL="285750" indent="-285750" algn="just">
              <a:buFontTx/>
              <a:buChar char="-"/>
            </a:pPr>
            <a:r>
              <a:rPr lang="pl-PL" sz="2400" dirty="0" smtClean="0">
                <a:solidFill>
                  <a:schemeClr val="accent2">
                    <a:lumMod val="50000"/>
                  </a:schemeClr>
                </a:solidFill>
              </a:rPr>
              <a:t>Barbara Flis            - Katarzyna Plizga </a:t>
            </a:r>
          </a:p>
          <a:p>
            <a:pPr marL="285750" indent="-285750" algn="just">
              <a:buFontTx/>
              <a:buChar char="-"/>
            </a:pPr>
            <a:r>
              <a:rPr lang="pl-PL" sz="2400" dirty="0" smtClean="0">
                <a:solidFill>
                  <a:schemeClr val="accent2">
                    <a:lumMod val="50000"/>
                  </a:schemeClr>
                </a:solidFill>
              </a:rPr>
              <a:t>Adrianna Pniok        - Patrycja Kowalczyk </a:t>
            </a:r>
          </a:p>
          <a:p>
            <a:pPr marL="285750" indent="-285750">
              <a:buFontTx/>
              <a:buChar char="-"/>
            </a:pPr>
            <a:r>
              <a:rPr lang="pl-PL" sz="2400" dirty="0" smtClean="0">
                <a:solidFill>
                  <a:schemeClr val="accent2">
                    <a:lumMod val="50000"/>
                  </a:schemeClr>
                </a:solidFill>
              </a:rPr>
              <a:t>Paulina Pawłowska   - Agnieszka Zaręba </a:t>
            </a:r>
          </a:p>
          <a:p>
            <a:pPr marL="285750" indent="-285750">
              <a:buFontTx/>
              <a:buChar char="-"/>
            </a:pPr>
            <a:r>
              <a:rPr lang="pl-PL" sz="2400" dirty="0" smtClean="0">
                <a:solidFill>
                  <a:schemeClr val="accent2">
                    <a:lumMod val="50000"/>
                  </a:schemeClr>
                </a:solidFill>
              </a:rPr>
              <a:t>Milena Żmudziak      - Karolina Świątek </a:t>
            </a:r>
          </a:p>
          <a:p>
            <a:endParaRPr lang="pl-PL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pl-P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328262" y="2860766"/>
            <a:ext cx="44021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accent2">
                    <a:lumMod val="50000"/>
                  </a:schemeClr>
                </a:solidFill>
              </a:rPr>
              <a:t>Nasze kochane opiekunki :</a:t>
            </a:r>
          </a:p>
          <a:p>
            <a:pPr marL="285750" indent="-285750">
              <a:buFontTx/>
              <a:buChar char="-"/>
            </a:pPr>
            <a:r>
              <a:rPr lang="pl-PL" sz="2800" dirty="0" smtClean="0">
                <a:solidFill>
                  <a:schemeClr val="accent2">
                    <a:lumMod val="50000"/>
                  </a:schemeClr>
                </a:solidFill>
              </a:rPr>
              <a:t>Ewa Wachowska </a:t>
            </a:r>
          </a:p>
          <a:p>
            <a:pPr marL="285750" indent="-285750">
              <a:buFontTx/>
              <a:buChar char="-"/>
            </a:pPr>
            <a:r>
              <a:rPr lang="pl-PL" sz="2800" dirty="0" smtClean="0">
                <a:solidFill>
                  <a:schemeClr val="accent2">
                    <a:lumMod val="50000"/>
                  </a:schemeClr>
                </a:solidFill>
              </a:rPr>
              <a:t>Elżbieta Wróbel </a:t>
            </a:r>
          </a:p>
          <a:p>
            <a:pPr marL="285750" indent="-285750"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27492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103014" y="2972460"/>
            <a:ext cx="6296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solidFill>
                  <a:schemeClr val="accent1">
                    <a:lumMod val="50000"/>
                  </a:schemeClr>
                </a:solidFill>
              </a:rPr>
              <a:t>Przylot do </a:t>
            </a:r>
            <a:r>
              <a:rPr lang="pl-PL" sz="6000" smtClean="0">
                <a:solidFill>
                  <a:schemeClr val="accent1">
                    <a:lumMod val="50000"/>
                  </a:schemeClr>
                </a:solidFill>
              </a:rPr>
              <a:t>Polski 29.09.2018 </a:t>
            </a:r>
            <a:r>
              <a:rPr lang="pl-PL" sz="6000" dirty="0" smtClean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pl-PL" sz="6000" dirty="0" smtClean="0"/>
              <a:t>. </a:t>
            </a:r>
            <a:endParaRPr lang="pl-PL" sz="6000" dirty="0"/>
          </a:p>
        </p:txBody>
      </p:sp>
    </p:spTree>
    <p:extLst>
      <p:ext uri="{BB962C8B-B14F-4D97-AF65-F5344CB8AC3E}">
        <p14:creationId xmlns:p14="http://schemas.microsoft.com/office/powerpoint/2010/main" xmlns="" val="244241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337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341772" y="631763"/>
            <a:ext cx="3405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dirty="0">
                <a:latin typeface="Algerian" panose="04020705040A02060702" pitchFamily="82" charset="0"/>
              </a:rPr>
              <a:t>Spoleto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98058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184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360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8000" cy="1219200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383759" y="906083"/>
            <a:ext cx="53288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l-PL" sz="4000" b="1">
                <a:solidFill>
                  <a:srgbClr val="263C74"/>
                </a:solidFill>
                <a:latin typeface="Roboto"/>
              </a:rPr>
              <a:t>Starożytny </a:t>
            </a:r>
            <a:r>
              <a:rPr lang="pl-PL" sz="4000" b="1" smtClean="0">
                <a:solidFill>
                  <a:srgbClr val="263C74"/>
                </a:solidFill>
                <a:latin typeface="Roboto"/>
              </a:rPr>
              <a:t>Amfiteatr</a:t>
            </a:r>
            <a:r>
              <a:rPr lang="pl-PL" sz="4000" b="1" dirty="0">
                <a:solidFill>
                  <a:srgbClr val="263C74"/>
                </a:solidFill>
                <a:latin typeface="Roboto"/>
              </a:rPr>
              <a:t> </a:t>
            </a:r>
            <a:endParaRPr lang="pl-PL" sz="4000" b="1" i="0" dirty="0">
              <a:solidFill>
                <a:srgbClr val="263C74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9519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5000">
        <p:cover/>
      </p:transition>
    </mc:Choice>
    <mc:Fallback>
      <p:transition advTm="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Niestandardowy 1">
      <a:dk1>
        <a:srgbClr val="679B9A"/>
      </a:dk1>
      <a:lt1>
        <a:srgbClr val="679B9A"/>
      </a:lt1>
      <a:dk2>
        <a:srgbClr val="679B9A"/>
      </a:dk2>
      <a:lt2>
        <a:srgbClr val="679B9A"/>
      </a:lt2>
      <a:accent1>
        <a:srgbClr val="446867"/>
      </a:accent1>
      <a:accent2>
        <a:srgbClr val="446867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ny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4825F1AF-8DBC-4E3D-9F3D-688338DA83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2082</TotalTime>
  <Words>215</Words>
  <Application>Microsoft Office PowerPoint</Application>
  <PresentationFormat>Niestandardowy</PresentationFormat>
  <Paragraphs>44</Paragraphs>
  <Slides>59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0" baseType="lpstr">
      <vt:lpstr>Integralny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Patrycja Kowalczyk</dc:creator>
  <cp:lastModifiedBy>zsr ckp</cp:lastModifiedBy>
  <cp:revision>36</cp:revision>
  <dcterms:created xsi:type="dcterms:W3CDTF">2019-04-22T13:01:20Z</dcterms:created>
  <dcterms:modified xsi:type="dcterms:W3CDTF">2019-06-27T11:17:38Z</dcterms:modified>
</cp:coreProperties>
</file>